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37.xml"/>
  <Override ContentType="application/vnd.openxmlformats-officedocument.presentationml.slide+xml" PartName="/ppt/slides/slide16.xml"/>
  <Override ContentType="application/vnd.openxmlformats-officedocument.presentationml.slide+xml" PartName="/ppt/slides/slide21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25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33.xml"/>
  <Override ContentType="application/vnd.openxmlformats-officedocument.presentationml.slide+xml" PartName="/ppt/slides/slide36.xml"/>
  <Override ContentType="application/vnd.openxmlformats-officedocument.presentationml.slide+xml" PartName="/ppt/slides/slide35.xml"/>
  <Override ContentType="application/vnd.openxmlformats-officedocument.presentationml.slide+xml" PartName="/ppt/slides/slide17.xml"/>
  <Override ContentType="application/vnd.openxmlformats-officedocument.presentationml.slide+xml" PartName="/ppt/slides/slide24.xml"/>
  <Override ContentType="application/vnd.openxmlformats-officedocument.presentationml.slide+xml" PartName="/ppt/slides/slide34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31.xml"/>
  <Override ContentType="application/vnd.openxmlformats-officedocument.presentationml.slide+xml" PartName="/ppt/slides/slide40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38.xml"/>
  <Override ContentType="application/vnd.openxmlformats-officedocument.presentationml.slide+xml" PartName="/ppt/slides/slide20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28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D6BD596D-0108-4D70-9608-A072C3C6E348}">
  <a:tblStyle styleId="{D6BD596D-0108-4D70-9608-A072C3C6E348}" styleName="Table_0">
    <a:wholeTbl>
      <a:tcStyle>
        <a:tcBdr>
          <a:left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19" Type="http://schemas.openxmlformats.org/officeDocument/2006/relationships/slide" Target="slides/slide14.xml"/><Relationship Id="rId36" Type="http://schemas.openxmlformats.org/officeDocument/2006/relationships/slide" Target="slides/slide31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12" Type="http://schemas.openxmlformats.org/officeDocument/2006/relationships/slide" Target="slides/slide7.xml"/><Relationship Id="rId31" Type="http://schemas.openxmlformats.org/officeDocument/2006/relationships/slide" Target="slides/slide26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40" Type="http://schemas.openxmlformats.org/officeDocument/2006/relationships/slide" Target="slides/slide35.xml"/><Relationship Id="rId1" Type="http://schemas.openxmlformats.org/officeDocument/2006/relationships/theme" Target="theme/theme3.xml"/><Relationship Id="rId22" Type="http://schemas.openxmlformats.org/officeDocument/2006/relationships/slide" Target="slides/slide17.xml"/><Relationship Id="rId41" Type="http://schemas.openxmlformats.org/officeDocument/2006/relationships/slide" Target="slides/slide36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42" Type="http://schemas.openxmlformats.org/officeDocument/2006/relationships/slide" Target="slides/slide37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 26"/>
          <p:cNvGrpSpPr/>
          <p:nvPr/>
        </p:nvGrpSpPr>
        <p:grpSpPr>
          <a:xfrm flipH="1" rot="10800000">
            <a:off x="0" y="-534"/>
            <a:ext cx="9162288" cy="3086303"/>
            <a:chOff x="-7937" y="4255637"/>
            <a:chExt cx="9144000" cy="2606675"/>
          </a:xfrm>
        </p:grpSpPr>
        <p:sp>
          <p:nvSpPr>
            <p:cNvPr id="27" name="Shape 27"/>
            <p:cNvSpPr/>
            <p:nvPr/>
          </p:nvSpPr>
          <p:spPr>
            <a:xfrm>
              <a:off x="1958975" y="4315962"/>
              <a:ext cx="79375" cy="12700"/>
            </a:xfrm>
            <a:custGeom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777288" y="4306437"/>
              <a:ext cx="347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812213" y="4306437"/>
              <a:ext cx="323850" cy="25400"/>
            </a:xfrm>
            <a:custGeom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943476" y="4322312"/>
              <a:ext cx="92075" cy="15875"/>
            </a:xfrm>
            <a:custGeom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718051" y="4319137"/>
              <a:ext cx="104775" cy="9525"/>
            </a:xfrm>
            <a:custGeom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927476" y="4331837"/>
              <a:ext cx="12700" cy="3175"/>
            </a:xfrm>
            <a:custGeom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792537" y="4315962"/>
              <a:ext cx="65088" cy="12700"/>
            </a:xfrm>
            <a:custGeom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63788" y="4328662"/>
              <a:ext cx="225425" cy="15875"/>
            </a:xfrm>
            <a:custGeom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509838" y="4331837"/>
              <a:ext cx="44450" cy="3175"/>
            </a:xfrm>
            <a:custGeom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3224213" y="4328662"/>
              <a:ext cx="15875" cy="3175"/>
            </a:xfrm>
            <a:custGeom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155825" y="4328662"/>
              <a:ext cx="246062" cy="15875"/>
            </a:xfrm>
            <a:custGeom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538413" y="4312787"/>
              <a:ext cx="85725" cy="6350"/>
            </a:xfrm>
            <a:custGeom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860550" y="4341362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697913" y="4306437"/>
              <a:ext cx="380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788275" y="4290562"/>
              <a:ext cx="19050" cy="3175"/>
            </a:xfrm>
            <a:custGeom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7581900" y="4287387"/>
              <a:ext cx="3175" cy="6350"/>
            </a:xfrm>
            <a:custGeom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556126" y="4335012"/>
              <a:ext cx="6350" cy="3175"/>
            </a:xfrm>
            <a:custGeom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4530726" y="4338187"/>
              <a:ext cx="3175" cy="3175"/>
            </a:xfrm>
            <a:custGeom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4521201" y="4341362"/>
              <a:ext cx="9525" cy="3175"/>
            </a:xfrm>
            <a:custGeom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546601" y="4338187"/>
              <a:ext cx="9525" cy="3175"/>
            </a:xfrm>
            <a:custGeom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-7937" y="4255637"/>
              <a:ext cx="9134475" cy="2606675"/>
            </a:xfrm>
            <a:custGeom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4533901" y="4328662"/>
              <a:ext cx="25400" cy="9525"/>
            </a:xfrm>
            <a:custGeom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8315325" y="4306437"/>
              <a:ext cx="31750" cy="3175"/>
            </a:xfrm>
            <a:custGeom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4794251" y="4319137"/>
              <a:ext cx="85725" cy="12700"/>
            </a:xfrm>
            <a:custGeom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4587876" y="4315962"/>
              <a:ext cx="95250" cy="6350"/>
            </a:xfrm>
            <a:custGeom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3863976" y="4328662"/>
              <a:ext cx="12700" cy="6350"/>
            </a:xfrm>
            <a:custGeom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3738562" y="4315962"/>
              <a:ext cx="60325" cy="12700"/>
            </a:xfrm>
            <a:custGeom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894013" y="4344537"/>
              <a:ext cx="47625" cy="3175"/>
            </a:xfrm>
            <a:custGeom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7213600" y="4290562"/>
              <a:ext cx="6350" cy="3175"/>
            </a:xfrm>
            <a:custGeom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787525" y="4331837"/>
              <a:ext cx="28575" cy="3175"/>
            </a:xfrm>
            <a:custGeom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1816100" y="4335012"/>
              <a:ext cx="44450" cy="6350"/>
            </a:xfrm>
            <a:custGeom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Shape 58"/>
          <p:cNvSpPr txBox="1"/>
          <p:nvPr>
            <p:ph type="ctrTitle"/>
          </p:nvPr>
        </p:nvSpPr>
        <p:spPr>
          <a:xfrm>
            <a:off x="685800" y="1739635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SzPct val="100000"/>
              <a:buNone/>
              <a:defRPr i="1" sz="2400"/>
            </a:lvl1pPr>
            <a:lvl2pPr algn="ctr">
              <a:spcBef>
                <a:spcPts val="0"/>
              </a:spcBef>
              <a:buNone/>
              <a:defRPr i="1"/>
            </a:lvl2pPr>
            <a:lvl3pPr algn="ctr">
              <a:spcBef>
                <a:spcPts val="0"/>
              </a:spcBef>
              <a:buNone/>
              <a:defRPr i="1"/>
            </a:lvl3pPr>
            <a:lvl4pPr algn="ctr">
              <a:spcBef>
                <a:spcPts val="0"/>
              </a:spcBef>
              <a:buSzPct val="100000"/>
              <a:buNone/>
              <a:defRPr i="1" sz="2400"/>
            </a:lvl4pPr>
            <a:lvl5pPr algn="ctr">
              <a:spcBef>
                <a:spcPts val="0"/>
              </a:spcBef>
              <a:buSzPct val="100000"/>
              <a:buNone/>
              <a:defRPr i="1" sz="2400"/>
            </a:lvl5pPr>
            <a:lvl6pPr algn="ctr">
              <a:spcBef>
                <a:spcPts val="0"/>
              </a:spcBef>
              <a:buSzPct val="100000"/>
              <a:buNone/>
              <a:defRPr i="1" sz="2400"/>
            </a:lvl6pPr>
            <a:lvl7pPr algn="ctr">
              <a:spcBef>
                <a:spcPts val="0"/>
              </a:spcBef>
              <a:buSzPct val="100000"/>
              <a:buNone/>
              <a:defRPr i="1" sz="2400"/>
            </a:lvl7pPr>
            <a:lvl8pPr algn="ctr">
              <a:spcBef>
                <a:spcPts val="0"/>
              </a:spcBef>
              <a:buSzPct val="100000"/>
              <a:buNone/>
              <a:defRPr i="1" sz="2400"/>
            </a:lvl8pPr>
            <a:lvl9pPr algn="ctr">
              <a:spcBef>
                <a:spcPts val="0"/>
              </a:spcBef>
              <a:buSzPct val="100000"/>
              <a:buNone/>
              <a:defRPr i="1" sz="24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57200" y="1297780"/>
            <a:ext cx="4041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645148" y="1297780"/>
            <a:ext cx="4041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0" y="4082016"/>
            <a:ext cx="9162288" cy="1073168"/>
            <a:chOff x="-7937" y="4255637"/>
            <a:chExt cx="9144000" cy="2606675"/>
          </a:xfrm>
        </p:grpSpPr>
        <p:sp>
          <p:nvSpPr>
            <p:cNvPr id="75" name="Shape 75"/>
            <p:cNvSpPr/>
            <p:nvPr/>
          </p:nvSpPr>
          <p:spPr>
            <a:xfrm>
              <a:off x="1958975" y="4315962"/>
              <a:ext cx="79375" cy="12700"/>
            </a:xfrm>
            <a:custGeom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8777288" y="4306437"/>
              <a:ext cx="347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8812213" y="4306437"/>
              <a:ext cx="323850" cy="25400"/>
            </a:xfrm>
            <a:custGeom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943476" y="4322312"/>
              <a:ext cx="92075" cy="15875"/>
            </a:xfrm>
            <a:custGeom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718051" y="4319137"/>
              <a:ext cx="104775" cy="9525"/>
            </a:xfrm>
            <a:custGeom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3927476" y="4331837"/>
              <a:ext cx="12700" cy="3175"/>
            </a:xfrm>
            <a:custGeom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3792537" y="4315962"/>
              <a:ext cx="65088" cy="12700"/>
            </a:xfrm>
            <a:custGeom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2363788" y="4328662"/>
              <a:ext cx="225425" cy="15875"/>
            </a:xfrm>
            <a:custGeom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2509838" y="4331837"/>
              <a:ext cx="44450" cy="3175"/>
            </a:xfrm>
            <a:custGeom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3224213" y="4328662"/>
              <a:ext cx="15875" cy="3175"/>
            </a:xfrm>
            <a:custGeom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155825" y="4328662"/>
              <a:ext cx="246062" cy="15875"/>
            </a:xfrm>
            <a:custGeom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2538413" y="4312787"/>
              <a:ext cx="85725" cy="6350"/>
            </a:xfrm>
            <a:custGeom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860550" y="4341362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697913" y="4306437"/>
              <a:ext cx="380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7788275" y="4290562"/>
              <a:ext cx="19050" cy="3175"/>
            </a:xfrm>
            <a:custGeom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7581900" y="4287387"/>
              <a:ext cx="3175" cy="6350"/>
            </a:xfrm>
            <a:custGeom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4556126" y="4335012"/>
              <a:ext cx="6350" cy="3175"/>
            </a:xfrm>
            <a:custGeom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4530726" y="4338187"/>
              <a:ext cx="3175" cy="3175"/>
            </a:xfrm>
            <a:custGeom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521201" y="4341362"/>
              <a:ext cx="9525" cy="3175"/>
            </a:xfrm>
            <a:custGeom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546601" y="4338187"/>
              <a:ext cx="9525" cy="3175"/>
            </a:xfrm>
            <a:custGeom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-7937" y="4255637"/>
              <a:ext cx="9134475" cy="2606675"/>
            </a:xfrm>
            <a:custGeom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533901" y="4328662"/>
              <a:ext cx="25400" cy="9525"/>
            </a:xfrm>
            <a:custGeom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8315325" y="4306437"/>
              <a:ext cx="31750" cy="3175"/>
            </a:xfrm>
            <a:custGeom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94251" y="4319137"/>
              <a:ext cx="85725" cy="12700"/>
            </a:xfrm>
            <a:custGeom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87876" y="4315962"/>
              <a:ext cx="95250" cy="6350"/>
            </a:xfrm>
            <a:custGeom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3863976" y="4328662"/>
              <a:ext cx="12700" cy="6350"/>
            </a:xfrm>
            <a:custGeom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3738562" y="4315962"/>
              <a:ext cx="60325" cy="12700"/>
            </a:xfrm>
            <a:custGeom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2894013" y="4344537"/>
              <a:ext cx="47625" cy="3175"/>
            </a:xfrm>
            <a:custGeom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7213600" y="4290562"/>
              <a:ext cx="6350" cy="3175"/>
            </a:xfrm>
            <a:custGeom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87525" y="4331837"/>
              <a:ext cx="28575" cy="3175"/>
            </a:xfrm>
            <a:custGeom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816100" y="4335012"/>
              <a:ext cx="44450" cy="6350"/>
            </a:xfrm>
            <a:custGeom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Shape 10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i="1" sz="2400">
                <a:solidFill>
                  <a:schemeClr val="lt2"/>
                </a:solidFill>
              </a:defRPr>
            </a:lvl1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lt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2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0" y="0"/>
            <a:ext cx="9159875" cy="5148512"/>
            <a:chOff x="0" y="0"/>
            <a:chExt cx="5770" cy="4324"/>
          </a:xfrm>
        </p:grpSpPr>
        <p:sp>
          <p:nvSpPr>
            <p:cNvPr id="6" name="Shape 6"/>
            <p:cNvSpPr/>
            <p:nvPr/>
          </p:nvSpPr>
          <p:spPr>
            <a:xfrm>
              <a:off x="69" y="91"/>
              <a:ext cx="5700" cy="4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" name="Shape 7"/>
            <p:cNvSpPr/>
            <p:nvPr/>
          </p:nvSpPr>
          <p:spPr>
            <a:xfrm>
              <a:off x="0" y="0"/>
              <a:ext cx="5760" cy="4324"/>
            </a:xfrm>
            <a:custGeom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" name="Shape 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9" name="Shape 9"/>
            <p:cNvSpPr/>
            <p:nvPr/>
          </p:nvSpPr>
          <p:spPr>
            <a:xfrm>
              <a:off x="5470525" y="609600"/>
              <a:ext cx="654050" cy="314325"/>
            </a:xfrm>
            <a:custGeom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5959475" y="717550"/>
              <a:ext cx="225425" cy="95250"/>
            </a:xfrm>
            <a:custGeom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4775200" y="2952750"/>
              <a:ext cx="60325" cy="15875"/>
            </a:xfrm>
            <a:custGeom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6705600" y="622300"/>
              <a:ext cx="1600200" cy="771525"/>
            </a:xfrm>
            <a:custGeom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6604000" y="2200275"/>
              <a:ext cx="200025" cy="15875"/>
            </a:xfrm>
            <a:custGeom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6530975" y="2206625"/>
              <a:ext cx="228600" cy="53975"/>
            </a:xfrm>
            <a:custGeom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6200775" y="2482850"/>
              <a:ext cx="444500" cy="66675"/>
            </a:xfrm>
            <a:custGeom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6610350" y="2260600"/>
              <a:ext cx="107950" cy="19050"/>
            </a:xfrm>
            <a:custGeom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6880225" y="2025650"/>
              <a:ext cx="180975" cy="95250"/>
            </a:xfrm>
            <a:custGeom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581775" y="1924050"/>
              <a:ext cx="533400" cy="104775"/>
            </a:xfrm>
            <a:custGeom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6661150" y="1730375"/>
              <a:ext cx="815975" cy="257175"/>
            </a:xfrm>
            <a:custGeom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3733800" y="3667125"/>
              <a:ext cx="139700" cy="31750"/>
            </a:xfrm>
            <a:custGeom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3175" y="812800"/>
              <a:ext cx="6886575" cy="3584575"/>
            </a:xfrm>
            <a:custGeom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Shape 2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2"/>
              </a:buClr>
              <a:buSzPct val="100000"/>
              <a:buFont typeface="Georgia"/>
              <a:defRPr sz="3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480"/>
              </a:spcBef>
              <a:buClr>
                <a:schemeClr val="dk2"/>
              </a:buClr>
              <a:buSzPct val="100000"/>
              <a:buFont typeface="Georgia"/>
              <a:defRPr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Georgia"/>
              <a:defRPr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1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6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Relationship Id="rId3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0.png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3.png"/></Relationships>
</file>

<file path=ppt/slides/_rels/slide4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5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ctrTitle"/>
          </p:nvPr>
        </p:nvSpPr>
        <p:spPr>
          <a:xfrm>
            <a:off x="685800" y="1739635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DeepskyLog 5.0</a:t>
            </a:r>
          </a:p>
        </p:txBody>
      </p:sp>
      <p:sp>
        <p:nvSpPr>
          <p:cNvPr id="112" name="Shape 11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What to expect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95850"/>
            <a:ext cx="3443002" cy="114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TODO: SCREENSHOT of RESPONSIVE DESIGN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External libraries</a:t>
            </a:r>
          </a:p>
        </p:txBody>
      </p:sp>
      <p:graphicFrame>
        <p:nvGraphicFramePr>
          <p:cNvPr id="187" name="Shape 187"/>
          <p:cNvGraphicFramePr/>
          <p:nvPr/>
        </p:nvGraphicFramePr>
        <p:xfrm>
          <a:off x="919650" y="12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{D6BD596D-0108-4D70-9608-A072C3C6E348}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jQuery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1.11.2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jQuery-ui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1.11.4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Bootstrap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3.3.2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bootstrap-tour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0.10.1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tablesorter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2.18.4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lightbox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2.7.1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Highcharts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4.0.4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DeepskyLog Stars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Gamification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Automatic message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Deepsky and comets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Descriptions and drawings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Use real emailaddress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Send message to real email address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Layout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Bootstrap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Responsive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Easy to use framework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TableSorter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Sorting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Sorting on multiple columns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Movable columns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Database access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Old mysql methods: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deprecated since php 5.5.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no longer developed since 2006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Migration to PDO_mysql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Picture of observers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In detail of observation.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In messages.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3975"/>
            <a:ext cx="9143999" cy="304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637"/>
            <a:ext cx="9143999" cy="304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00" y="1162700"/>
            <a:ext cx="3980800" cy="39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200" y="1162700"/>
            <a:ext cx="3980800" cy="39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entry page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Needs new logo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Add locations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Google maps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All your locations are shown on the map.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Update script to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fix wrong locations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fix wrong timezones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add elevation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Don’t show longitude / latitude anymore.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Show weather predictions.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152"/>
            <a:ext cx="9144000" cy="4989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Status deepskylog.se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Person who would help with translation does not respond.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Contact person in Sweden will try to find someone else from the SAAF.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Most persons in Sweden speak English very well.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Questions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Database &gt; 5 gigabyte, mostly in logging table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TODO</a:t>
            </a: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Simplify tables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Only show most interesting columns.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Finish new entry page.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Test, test, test!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TC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DeepskyLog is seen by a lot of users as an interface to a database. Should be an easy to use user interface: how?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Downscale start-display of DeepskyLog. Only show relevant information.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Improve quality of data / queries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Filter observations by word count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Shortcuts to frequently used queries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TC</a:t>
            </a:r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Project to translate DeepskyLog in more languages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Ask current observers to find people to help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Speak to new users / observers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Create short movies for ‘how-to-use DeepskyLog’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Rewrite help section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Survey of users before new release: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What do we want in a new release?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TC</a:t>
            </a:r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Change Main Menu: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Object data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Observations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My observations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Settings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Help &amp; Startup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" y="0"/>
            <a:ext cx="90207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25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SR</a:t>
            </a:r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Use black background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List of small corrections / improvements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ketched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